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4F1747-66F2-AC12-CB4E-F6DF560AC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0055071-E4F4-AD4F-DD22-AF0B85322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E5B4B5-AEBA-95B8-CB17-CA1D45E19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51E5-6F8A-4975-8504-211FECB03305}" type="datetimeFigureOut">
              <a:rPr lang="nl-NL" smtClean="0"/>
              <a:t>17-3-2023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73B82B-C4E2-1FE4-485E-C89D7228A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CE792E-9BC2-D16C-7748-09E772623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0E3-66D2-46A0-8E4B-1F4DDB17A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091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DFD0D-0694-CECD-AABA-C359B2AE8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F96AC95-33F2-FF43-4F67-EFC2924BF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54E699-A424-FE27-98F1-746025F0C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51E5-6F8A-4975-8504-211FECB03305}" type="datetimeFigureOut">
              <a:rPr lang="nl-NL" smtClean="0"/>
              <a:t>17-3-2023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03426F-400F-0A92-05B7-F74D6AC3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0EB17B-8B8A-0D7B-6DDC-8C99DAFE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0E3-66D2-46A0-8E4B-1F4DDB17A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446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5F5AE94-4621-ADCF-0344-50141F7A0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F1C343C-9625-D20F-9198-DE7034F38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3B885C-66E9-F563-CD4E-06382499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51E5-6F8A-4975-8504-211FECB03305}" type="datetimeFigureOut">
              <a:rPr lang="nl-NL" smtClean="0"/>
              <a:t>17-3-2023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D3DC65-AEC2-C948-45DD-0BDE181DD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59BB9F-C24A-714D-7778-A42A9609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0E3-66D2-46A0-8E4B-1F4DDB17A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470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7C562-12D8-17D5-8DCF-81E036F47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E63330-8A54-A834-E2F3-0D42172A8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59558D-A19C-4A52-A409-CABA9CE3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51E5-6F8A-4975-8504-211FECB03305}" type="datetimeFigureOut">
              <a:rPr lang="nl-NL" smtClean="0"/>
              <a:t>17-3-2023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F94C92-48CF-9338-C305-E33FA33C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33CD62-9E65-C822-F80D-4AD56ED8D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0E3-66D2-46A0-8E4B-1F4DDB17A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27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525A60-CA25-2934-19C7-F9C15C296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C3E5BF-EB57-2F5E-2B85-2909B8305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5951CE9-130C-133A-AEE5-54F4AC75D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51E5-6F8A-4975-8504-211FECB03305}" type="datetimeFigureOut">
              <a:rPr lang="nl-NL" smtClean="0"/>
              <a:t>17-3-2023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FB3D72-CFBB-F233-F151-5292383A5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931F53-CCD2-65C9-DDA4-709BF0877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0E3-66D2-46A0-8E4B-1F4DDB17A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867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F84494-22C6-A090-B370-8DA8927E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69C4F1-65F1-6F78-2FF2-642B74740F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4EDD32A-B71B-F630-2735-72388D0FB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7A258A7-F052-C3F6-EAA2-4DAAC7F6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51E5-6F8A-4975-8504-211FECB03305}" type="datetimeFigureOut">
              <a:rPr lang="nl-NL" smtClean="0"/>
              <a:t>17-3-2023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2A5FF1-D71B-29FC-93D2-C35E35BBC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3D13C3F-15BE-EAA5-1797-E2979FE87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0E3-66D2-46A0-8E4B-1F4DDB17A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5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1DD93-DC3F-1515-C19E-08D8C4D3A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24692B1-3929-CB0B-66CF-3BEC49ABE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261B0DD-BA29-EE2F-E2B7-6D01DED00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8FCBCDF-E48B-1F5B-B51F-13102F341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28E593E-5B49-6918-D1B6-642D9A6B1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4406503-617A-FBA0-BB00-A26C56863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51E5-6F8A-4975-8504-211FECB03305}" type="datetimeFigureOut">
              <a:rPr lang="nl-NL" smtClean="0"/>
              <a:t>17-3-2023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D668E0D-9747-8553-9281-2A5DF3D92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0AF873D-AB27-2F7A-AED5-6F0AA6884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0E3-66D2-46A0-8E4B-1F4DDB17A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504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BF7E7-599C-4776-26F1-DB40026B0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46A9245-4BAF-81EE-0DAE-4007808FA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51E5-6F8A-4975-8504-211FECB03305}" type="datetimeFigureOut">
              <a:rPr lang="nl-NL" smtClean="0"/>
              <a:t>17-3-2023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8F06A0F-5373-3C45-5134-6416DB862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4258D5F-4C92-58CF-7264-E78C1F14B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0E3-66D2-46A0-8E4B-1F4DDB17A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79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F2A5EE3-C76B-5AC8-424A-60BA424EF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51E5-6F8A-4975-8504-211FECB03305}" type="datetimeFigureOut">
              <a:rPr lang="nl-NL" smtClean="0"/>
              <a:t>17-3-2023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0493657-4DE1-C1C5-3012-763611E43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6162179-E04E-6EA9-D5A1-9021384F0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0E3-66D2-46A0-8E4B-1F4DDB17A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89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555E5-A20F-3A34-FF51-2E746E155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F995CC-07A5-351B-6A7C-4ACB1D806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74D3981-E384-3A7A-CD98-0F572E385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1703E55-A154-302F-92C5-48806A4C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51E5-6F8A-4975-8504-211FECB03305}" type="datetimeFigureOut">
              <a:rPr lang="nl-NL" smtClean="0"/>
              <a:t>17-3-2023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AB8BB4-C4B5-FB77-1AF9-F16D1D0F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CAFDE2-5118-E8D3-91D0-343C918DD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0E3-66D2-46A0-8E4B-1F4DDB17A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378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0B187E-9C24-06C4-9DA9-E06CD706F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B6D19EA-069D-71DA-8396-2B13823E87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81B078E-4B31-44AC-7C9C-C4359FCE0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43B126-9AE4-5C50-E9C2-1AC227013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51E5-6F8A-4975-8504-211FECB03305}" type="datetimeFigureOut">
              <a:rPr lang="nl-NL" smtClean="0"/>
              <a:t>17-3-2023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A5E773-81BB-8118-1F0D-46ADBA6E2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0B7C23-43FE-AD06-8F62-6AF408DE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0E3-66D2-46A0-8E4B-1F4DDB17A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45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080CB9F-27FA-26CF-E7E2-9E4051081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9C5460-5049-1065-41CE-31A7923BF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41BA2E-A919-2AAA-CB11-807A1501B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51E5-6F8A-4975-8504-211FECB03305}" type="datetimeFigureOut">
              <a:rPr lang="nl-NL" smtClean="0"/>
              <a:t>17-3-2023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B53779-1DB5-2A6F-9DF5-AD8A65D53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F1E4CA-A90F-4F7F-B7A9-5AE494A6C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F0E3-66D2-46A0-8E4B-1F4DDB17A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233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F9187C-02B6-36FD-7B34-A4F62A6BB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Format presentaties OZ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CA6859-B686-AED4-DF49-C80EDEB5A7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2022/2023</a:t>
            </a:r>
          </a:p>
        </p:txBody>
      </p:sp>
    </p:spTree>
    <p:extLst>
      <p:ext uri="{BB962C8B-B14F-4D97-AF65-F5344CB8AC3E}">
        <p14:creationId xmlns:p14="http://schemas.microsoft.com/office/powerpoint/2010/main" val="3383129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971D62-E7A0-74C6-695D-9AB78A81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F1F327-5440-04A4-2012-EF448E6C9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485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C53444-269D-34A7-C36B-B0602256E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Introductie diersoort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F58D33-CA57-5875-B033-3F09D713B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423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9BBAC-0660-CB50-DD23-D5FE3F3B5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6B48B1-1BE7-40B5-3554-5AD1630F6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037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E65C8-324C-1749-7656-97E7274E9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8156D8-ED3D-AED7-2FB3-B17E9A3CB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Diersoort</a:t>
            </a:r>
          </a:p>
          <a:p>
            <a:r>
              <a:rPr lang="nl-NL" dirty="0"/>
              <a:t>Wettenschappelijke naam</a:t>
            </a:r>
          </a:p>
          <a:p>
            <a:r>
              <a:rPr lang="nl-NL" dirty="0"/>
              <a:t>Herkomst</a:t>
            </a:r>
          </a:p>
          <a:p>
            <a:r>
              <a:rPr lang="nl-NL" dirty="0"/>
              <a:t>Gebruiksdoel</a:t>
            </a:r>
          </a:p>
          <a:p>
            <a:r>
              <a:rPr lang="nl-NL" dirty="0"/>
              <a:t>Rassen en variëteiten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8502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9CCD37-7C93-73DF-51BD-9A0C74845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D48538-AACF-BDC7-400B-E5F349DFC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Voedingseisen</a:t>
            </a:r>
          </a:p>
          <a:p>
            <a:r>
              <a:rPr lang="nl-NL" dirty="0"/>
              <a:t>Voersoorten</a:t>
            </a:r>
          </a:p>
          <a:p>
            <a:r>
              <a:rPr lang="nl-NL" dirty="0"/>
              <a:t>Voermethode en frequentie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661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0800C-6553-44BC-0928-0EA514278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Huisvesting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CEF4E4-9204-4FE4-ECBD-C0AC48B80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Natuurlijke leefomgeving</a:t>
            </a:r>
          </a:p>
          <a:p>
            <a:r>
              <a:rPr lang="nl-NL" dirty="0"/>
              <a:t>Huisvestingseisen</a:t>
            </a:r>
          </a:p>
          <a:p>
            <a:r>
              <a:rPr lang="nl-NL" dirty="0"/>
              <a:t>Afwijkende eisen levensfase/leeftijd</a:t>
            </a:r>
          </a:p>
          <a:p>
            <a:r>
              <a:rPr lang="nl-NL" dirty="0"/>
              <a:t>Onderhoud</a:t>
            </a:r>
          </a:p>
          <a:p>
            <a:r>
              <a:rPr lang="nl-NL" dirty="0"/>
              <a:t>Omgevingsverrijking + afbeeldingen</a:t>
            </a:r>
          </a:p>
        </p:txBody>
      </p:sp>
    </p:spTree>
    <p:extLst>
      <p:ext uri="{BB962C8B-B14F-4D97-AF65-F5344CB8AC3E}">
        <p14:creationId xmlns:p14="http://schemas.microsoft.com/office/powerpoint/2010/main" val="58906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7BEE9A-B31D-F9BC-2172-9E40288DC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Gezondheid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ECF072-F062-5435-6B5F-B86B19D37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Meest voorkomende ziektebeelden</a:t>
            </a:r>
          </a:p>
          <a:p>
            <a:pPr lvl="1"/>
            <a:r>
              <a:rPr lang="nl-NL" dirty="0"/>
              <a:t>Preventieve maatregelen</a:t>
            </a:r>
          </a:p>
          <a:p>
            <a:pPr lvl="1"/>
            <a:r>
              <a:rPr lang="nl-NL" dirty="0"/>
              <a:t>Curatieve maatregelen</a:t>
            </a:r>
          </a:p>
          <a:p>
            <a:endParaRPr lang="nl-NL" dirty="0"/>
          </a:p>
          <a:p>
            <a:r>
              <a:rPr lang="nl-NL" dirty="0" err="1"/>
              <a:t>Zoönosen</a:t>
            </a:r>
            <a:endParaRPr lang="nl-NL" dirty="0"/>
          </a:p>
          <a:p>
            <a:pPr lvl="1"/>
            <a:r>
              <a:rPr lang="nl-NL" dirty="0"/>
              <a:t>Preventieve maatregelen</a:t>
            </a:r>
          </a:p>
          <a:p>
            <a:pPr lvl="1"/>
            <a:r>
              <a:rPr lang="nl-NL" dirty="0"/>
              <a:t>Curatieve maatregelen</a:t>
            </a:r>
          </a:p>
          <a:p>
            <a:endParaRPr lang="nl-NL" dirty="0"/>
          </a:p>
          <a:p>
            <a:r>
              <a:rPr lang="nl-NL" dirty="0"/>
              <a:t>Meest voorkomende fysieke afwijkingen</a:t>
            </a:r>
          </a:p>
          <a:p>
            <a:pPr lvl="1"/>
            <a:r>
              <a:rPr lang="nl-NL" dirty="0"/>
              <a:t>Preventieve maatregelen</a:t>
            </a:r>
          </a:p>
          <a:p>
            <a:pPr lvl="1"/>
            <a:r>
              <a:rPr lang="nl-NL" dirty="0"/>
              <a:t>Curatieve maatregelen</a:t>
            </a:r>
          </a:p>
        </p:txBody>
      </p:sp>
    </p:spTree>
    <p:extLst>
      <p:ext uri="{BB962C8B-B14F-4D97-AF65-F5344CB8AC3E}">
        <p14:creationId xmlns:p14="http://schemas.microsoft.com/office/powerpoint/2010/main" val="3214277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2ADAE8-B758-AFF7-315A-21A71D911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Voortplanting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E336AD-47FB-2ECB-3612-60A1802F0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/>
              <a:t>Naamgeving:</a:t>
            </a:r>
          </a:p>
          <a:p>
            <a:pPr lvl="1"/>
            <a:r>
              <a:rPr lang="nl-NL" dirty="0"/>
              <a:t>Man:</a:t>
            </a:r>
          </a:p>
          <a:p>
            <a:pPr lvl="1"/>
            <a:r>
              <a:rPr lang="nl-NL" dirty="0"/>
              <a:t>Vrouw:</a:t>
            </a:r>
          </a:p>
          <a:p>
            <a:pPr lvl="1"/>
            <a:r>
              <a:rPr lang="nl-NL" dirty="0"/>
              <a:t>Jong:</a:t>
            </a:r>
          </a:p>
          <a:p>
            <a:pPr lvl="1"/>
            <a:r>
              <a:rPr lang="nl-NL" dirty="0"/>
              <a:t>Castraat: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/>
              <a:t>Kenmerken:</a:t>
            </a:r>
          </a:p>
          <a:p>
            <a:pPr lvl="1"/>
            <a:r>
              <a:rPr lang="nl-NL" dirty="0"/>
              <a:t>Geslachtsrijp:</a:t>
            </a:r>
          </a:p>
          <a:p>
            <a:pPr lvl="1"/>
            <a:r>
              <a:rPr lang="nl-NL" dirty="0" err="1"/>
              <a:t>Fokrijp</a:t>
            </a:r>
            <a:r>
              <a:rPr lang="nl-NL" dirty="0"/>
              <a:t>:</a:t>
            </a:r>
          </a:p>
          <a:p>
            <a:pPr lvl="1"/>
            <a:r>
              <a:rPr lang="nl-NL" dirty="0"/>
              <a:t>Bronstcyclus:</a:t>
            </a:r>
          </a:p>
          <a:p>
            <a:pPr lvl="1"/>
            <a:r>
              <a:rPr lang="nl-NL" dirty="0"/>
              <a:t>Duur bronst:</a:t>
            </a:r>
          </a:p>
          <a:p>
            <a:pPr lvl="1"/>
            <a:r>
              <a:rPr lang="nl-NL" dirty="0"/>
              <a:t>Draagtijd:</a:t>
            </a:r>
          </a:p>
          <a:p>
            <a:pPr lvl="1"/>
            <a:r>
              <a:rPr lang="nl-NL" dirty="0"/>
              <a:t>Worpgrootte:</a:t>
            </a:r>
          </a:p>
          <a:p>
            <a:pPr lvl="1"/>
            <a:r>
              <a:rPr lang="nl-NL" dirty="0"/>
              <a:t>Speentijd:</a:t>
            </a:r>
          </a:p>
          <a:p>
            <a:pPr lvl="1"/>
            <a:r>
              <a:rPr lang="nl-NL" dirty="0"/>
              <a:t>Gemiddelde leeftijd:</a:t>
            </a:r>
          </a:p>
          <a:p>
            <a:r>
              <a:rPr lang="nl-NL" dirty="0"/>
              <a:t>Primaire geslachtskenmerken:</a:t>
            </a:r>
          </a:p>
          <a:p>
            <a:r>
              <a:rPr lang="nl-NL" dirty="0"/>
              <a:t>Secundaire geslachtskenmerken: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4586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C2A3A9-091E-E4A9-5FDB-AB0F99744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Welzijn en gedrag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EB5B92-4D42-0A66-490F-A57520B28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Gedragskenmerken</a:t>
            </a:r>
          </a:p>
          <a:p>
            <a:pPr lvl="1"/>
            <a:r>
              <a:rPr lang="nl-NL" dirty="0"/>
              <a:t>Natuurlijk gedrag:</a:t>
            </a:r>
          </a:p>
          <a:p>
            <a:pPr lvl="1"/>
            <a:r>
              <a:rPr lang="nl-NL" dirty="0"/>
              <a:t>Sociaal gedrag:</a:t>
            </a:r>
          </a:p>
          <a:p>
            <a:pPr lvl="1"/>
            <a:r>
              <a:rPr lang="nl-NL" dirty="0"/>
              <a:t>Foerageergedrag:</a:t>
            </a:r>
          </a:p>
          <a:p>
            <a:pPr lvl="1"/>
            <a:r>
              <a:rPr lang="nl-NL" dirty="0"/>
              <a:t>Territoriumgedrag:</a:t>
            </a:r>
          </a:p>
          <a:p>
            <a:pPr lvl="1"/>
            <a:r>
              <a:rPr lang="nl-NL" dirty="0"/>
              <a:t>voortplantingsgedrag:</a:t>
            </a:r>
          </a:p>
          <a:p>
            <a:r>
              <a:rPr lang="nl-NL" dirty="0"/>
              <a:t>Meest voorkomende gedragsmatige afwijkingen</a:t>
            </a:r>
          </a:p>
          <a:p>
            <a:r>
              <a:rPr lang="nl-NL" dirty="0"/>
              <a:t>Gedragsparameters voor het meten van welzijn</a:t>
            </a:r>
          </a:p>
          <a:p>
            <a:r>
              <a:rPr lang="nl-NL" dirty="0"/>
              <a:t>Meest voorkomende welzijnsproblemen</a:t>
            </a:r>
          </a:p>
        </p:txBody>
      </p:sp>
    </p:spTree>
    <p:extLst>
      <p:ext uri="{BB962C8B-B14F-4D97-AF65-F5344CB8AC3E}">
        <p14:creationId xmlns:p14="http://schemas.microsoft.com/office/powerpoint/2010/main" val="16441160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123</Words>
  <Application>Microsoft Office PowerPoint</Application>
  <PresentationFormat>Breedbeeld</PresentationFormat>
  <Paragraphs>61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Format presentaties OZ </vt:lpstr>
      <vt:lpstr>Introductie diersoort </vt:lpstr>
      <vt:lpstr>Leerdoelen </vt:lpstr>
      <vt:lpstr>Algemeen </vt:lpstr>
      <vt:lpstr>Voeding </vt:lpstr>
      <vt:lpstr>Huisvesting </vt:lpstr>
      <vt:lpstr>Gezondheid </vt:lpstr>
      <vt:lpstr>Voortplanting </vt:lpstr>
      <vt:lpstr>Welzijn en gedrag </vt:lpstr>
      <vt:lpstr>Opdracht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presentaties OZ </dc:title>
  <dc:creator>Maxime Van Straten</dc:creator>
  <cp:lastModifiedBy>Maxime Van Straten</cp:lastModifiedBy>
  <cp:revision>1</cp:revision>
  <dcterms:created xsi:type="dcterms:W3CDTF">2023-03-17T13:11:38Z</dcterms:created>
  <dcterms:modified xsi:type="dcterms:W3CDTF">2023-03-17T13:21:56Z</dcterms:modified>
</cp:coreProperties>
</file>